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4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99AD-DACF-4C8C-A69C-0002CEEBB812}" type="datetimeFigureOut">
              <a:rPr lang="ru-RU" smtClean="0"/>
              <a:pPr/>
              <a:t>25.04.2015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1754-A029-42D3-838C-B8975E19C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99AD-DACF-4C8C-A69C-0002CEEBB812}" type="datetimeFigureOut">
              <a:rPr lang="ru-RU" smtClean="0"/>
              <a:pPr/>
              <a:t>25.04.2015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1754-A029-42D3-838C-B8975E19C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99AD-DACF-4C8C-A69C-0002CEEBB812}" type="datetimeFigureOut">
              <a:rPr lang="ru-RU" smtClean="0"/>
              <a:pPr/>
              <a:t>25.04.2015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1754-A029-42D3-838C-B8975E19C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99AD-DACF-4C8C-A69C-0002CEEBB812}" type="datetimeFigureOut">
              <a:rPr lang="ru-RU" smtClean="0"/>
              <a:pPr/>
              <a:t>25.04.2015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1754-A029-42D3-838C-B8975E19C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99AD-DACF-4C8C-A69C-0002CEEBB812}" type="datetimeFigureOut">
              <a:rPr lang="ru-RU" smtClean="0"/>
              <a:pPr/>
              <a:t>25.04.2015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1754-A029-42D3-838C-B8975E19C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99AD-DACF-4C8C-A69C-0002CEEBB812}" type="datetimeFigureOut">
              <a:rPr lang="ru-RU" smtClean="0"/>
              <a:pPr/>
              <a:t>25.04.2015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1754-A029-42D3-838C-B8975E19C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99AD-DACF-4C8C-A69C-0002CEEBB812}" type="datetimeFigureOut">
              <a:rPr lang="ru-RU" smtClean="0"/>
              <a:pPr/>
              <a:t>25.04.2015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1754-A029-42D3-838C-B8975E19C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99AD-DACF-4C8C-A69C-0002CEEBB812}" type="datetimeFigureOut">
              <a:rPr lang="ru-RU" smtClean="0"/>
              <a:pPr/>
              <a:t>25.04.2015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1754-A029-42D3-838C-B8975E19C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99AD-DACF-4C8C-A69C-0002CEEBB812}" type="datetimeFigureOut">
              <a:rPr lang="ru-RU" smtClean="0"/>
              <a:pPr/>
              <a:t>25.04.2015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1754-A029-42D3-838C-B8975E19C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99AD-DACF-4C8C-A69C-0002CEEBB812}" type="datetimeFigureOut">
              <a:rPr lang="ru-RU" smtClean="0"/>
              <a:pPr/>
              <a:t>25.04.2015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1754-A029-42D3-838C-B8975E19C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99AD-DACF-4C8C-A69C-0002CEEBB812}" type="datetimeFigureOut">
              <a:rPr lang="ru-RU" smtClean="0"/>
              <a:pPr/>
              <a:t>25.04.2015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1754-A029-42D3-838C-B8975E19C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0699AD-DACF-4C8C-A69C-0002CEEBB812}" type="datetimeFigureOut">
              <a:rPr lang="ru-RU" smtClean="0"/>
              <a:pPr/>
              <a:t>25.04.2015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BB1754-A029-42D3-838C-B8975E19C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http://ru.viptalisman.com/flash/templates/graduate_album/album2/852_small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1" name="Picture 2" descr="http://img-fotki.yandex.ru/get/6442/102699435.87c/0_a1b45_d5dec2a3_L.p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875511">
            <a:off x="118221" y="3776869"/>
            <a:ext cx="1804122" cy="1656184"/>
          </a:xfrm>
          <a:prstGeom prst="rect">
            <a:avLst/>
          </a:prstGeom>
          <a:noFill/>
        </p:spPr>
      </p:pic>
      <p:pic>
        <p:nvPicPr>
          <p:cNvPr id="12" name="Picture 2" descr="http://forumsmile.ru/u/2/f/d/2fd432955c982f0b9b333d8123e9b07f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251520" y="4941168"/>
            <a:ext cx="2023715" cy="1168773"/>
          </a:xfrm>
          <a:prstGeom prst="rect">
            <a:avLst/>
          </a:prstGeom>
          <a:noFill/>
        </p:spPr>
      </p:pic>
      <p:pic>
        <p:nvPicPr>
          <p:cNvPr id="8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4364050">
            <a:off x="5794321" y="608381"/>
            <a:ext cx="3017913" cy="18884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88640"/>
            <a:ext cx="8784976" cy="64807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http://img-fotki.yandex.ru/get/6442/102699435.87c/0_a1b45_d5dec2a3_L.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875511">
            <a:off x="2588099" y="4223653"/>
            <a:ext cx="1804122" cy="1656184"/>
          </a:xfrm>
          <a:prstGeom prst="rect">
            <a:avLst/>
          </a:prstGeom>
          <a:noFill/>
        </p:spPr>
      </p:pic>
      <p:pic>
        <p:nvPicPr>
          <p:cNvPr id="12" name="Picture 2" descr="http://forumsmile.ru/u/2/f/d/2fd432955c982f0b9b333d8123e9b07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539552" y="4876410"/>
            <a:ext cx="2339752" cy="1351297"/>
          </a:xfrm>
          <a:prstGeom prst="rect">
            <a:avLst/>
          </a:prstGeom>
          <a:noFill/>
        </p:spPr>
      </p:pic>
      <p:pic>
        <p:nvPicPr>
          <p:cNvPr id="13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rot="7829922">
            <a:off x="8182988" y="356803"/>
            <a:ext cx="1318902" cy="825278"/>
          </a:xfrm>
          <a:prstGeom prst="rect">
            <a:avLst/>
          </a:prstGeom>
          <a:noFill/>
        </p:spPr>
      </p:pic>
      <p:pic>
        <p:nvPicPr>
          <p:cNvPr id="14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202192">
            <a:off x="7057845" y="5456930"/>
            <a:ext cx="1318902" cy="825278"/>
          </a:xfrm>
          <a:prstGeom prst="rect">
            <a:avLst/>
          </a:prstGeom>
          <a:noFill/>
        </p:spPr>
      </p:pic>
      <p:pic>
        <p:nvPicPr>
          <p:cNvPr id="8" name="Picture 2" descr="http://ru.viptalisman.com/flash/templates/graduate_album/album2/852_small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9024" y="-59601"/>
            <a:ext cx="8784976" cy="648072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9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202192">
            <a:off x="6193748" y="571739"/>
            <a:ext cx="1318902" cy="8252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88640"/>
            <a:ext cx="8784976" cy="64807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http://img-fotki.yandex.ru/get/6442/102699435.87c/0_a1b45_d5dec2a3_L.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875511">
            <a:off x="-169810" y="4496951"/>
            <a:ext cx="1804122" cy="1656184"/>
          </a:xfrm>
          <a:prstGeom prst="rect">
            <a:avLst/>
          </a:prstGeom>
          <a:noFill/>
        </p:spPr>
      </p:pic>
      <p:pic>
        <p:nvPicPr>
          <p:cNvPr id="12" name="Picture 2" descr="http://forumsmile.ru/u/2/f/d/2fd432955c982f0b9b333d8123e9b07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0" y="5506703"/>
            <a:ext cx="2339752" cy="1351297"/>
          </a:xfrm>
          <a:prstGeom prst="rect">
            <a:avLst/>
          </a:prstGeom>
          <a:noFill/>
        </p:spPr>
      </p:pic>
      <p:pic>
        <p:nvPicPr>
          <p:cNvPr id="13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rot="7829922">
            <a:off x="8182988" y="356803"/>
            <a:ext cx="1318902" cy="825278"/>
          </a:xfrm>
          <a:prstGeom prst="rect">
            <a:avLst/>
          </a:prstGeom>
          <a:noFill/>
        </p:spPr>
      </p:pic>
      <p:pic>
        <p:nvPicPr>
          <p:cNvPr id="14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202192">
            <a:off x="7715518" y="56330"/>
            <a:ext cx="1318902" cy="8252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88640"/>
            <a:ext cx="8784976" cy="64807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http://ru.viptalisman.com/flash/templates/graduate_album/album2/852_small.jpg</a:t>
            </a:r>
            <a:endParaRPr lang="ru-RU" dirty="0"/>
          </a:p>
        </p:txBody>
      </p:sp>
      <p:pic>
        <p:nvPicPr>
          <p:cNvPr id="11" name="Picture 2" descr="http://img-fotki.yandex.ru/get/6442/102699435.87c/0_a1b45_d5dec2a3_L.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875511">
            <a:off x="-169810" y="4496951"/>
            <a:ext cx="1804122" cy="1656184"/>
          </a:xfrm>
          <a:prstGeom prst="rect">
            <a:avLst/>
          </a:prstGeom>
          <a:noFill/>
        </p:spPr>
      </p:pic>
      <p:pic>
        <p:nvPicPr>
          <p:cNvPr id="12" name="Picture 2" descr="http://forumsmile.ru/u/2/f/d/2fd432955c982f0b9b333d8123e9b07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0" y="5506703"/>
            <a:ext cx="2339752" cy="1351297"/>
          </a:xfrm>
          <a:prstGeom prst="rect">
            <a:avLst/>
          </a:prstGeom>
          <a:noFill/>
        </p:spPr>
      </p:pic>
      <p:pic>
        <p:nvPicPr>
          <p:cNvPr id="13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rot="7829922">
            <a:off x="8182988" y="356803"/>
            <a:ext cx="1318902" cy="825278"/>
          </a:xfrm>
          <a:prstGeom prst="rect">
            <a:avLst/>
          </a:prstGeom>
          <a:noFill/>
        </p:spPr>
      </p:pic>
      <p:pic>
        <p:nvPicPr>
          <p:cNvPr id="14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202192">
            <a:off x="7715518" y="56330"/>
            <a:ext cx="1318902" cy="82527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827584" y="1628800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http://ru.viptalisman.com/flash/templates/graduate_album/album2/852_small.jpg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827584" y="2276872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http://img-fotki.yandex.ru/get/6442/102699435.87c/0_a1b45_d5dec2a3_L.png.jpg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899592" y="3068960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http://forumsmile.ru/u/5/2/8/528e4f55578d182ee6e800cbabdc7046.png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899592" y="3645024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http://forumsmile.ru/u/2/f/d/2fd432955c982f0b9b333d8123e9b07f.jpg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1763688" y="692696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Интернет-ресурсы: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17</Words>
  <Application>Microsoft Office PowerPoint</Application>
  <PresentationFormat>Экран (4:3)</PresentationFormat>
  <Paragraphs>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Салагаева</dc:creator>
  <cp:lastModifiedBy>Зухра</cp:lastModifiedBy>
  <cp:revision>29</cp:revision>
  <dcterms:created xsi:type="dcterms:W3CDTF">2013-11-25T16:17:37Z</dcterms:created>
  <dcterms:modified xsi:type="dcterms:W3CDTF">2015-04-25T10:08:59Z</dcterms:modified>
</cp:coreProperties>
</file>